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01" r:id="rId4"/>
    <p:sldId id="258" r:id="rId5"/>
    <p:sldId id="657" r:id="rId6"/>
    <p:sldId id="670" r:id="rId7"/>
    <p:sldId id="686" r:id="rId8"/>
    <p:sldId id="696" r:id="rId9"/>
    <p:sldId id="702" r:id="rId10"/>
    <p:sldId id="700" r:id="rId11"/>
    <p:sldId id="701" r:id="rId12"/>
    <p:sldId id="699" r:id="rId13"/>
    <p:sldId id="692" r:id="rId14"/>
    <p:sldId id="709" r:id="rId15"/>
    <p:sldId id="708" r:id="rId16"/>
    <p:sldId id="707" r:id="rId17"/>
    <p:sldId id="706" r:id="rId18"/>
    <p:sldId id="705" r:id="rId19"/>
    <p:sldId id="704" r:id="rId20"/>
    <p:sldId id="703" r:id="rId21"/>
    <p:sldId id="698" r:id="rId22"/>
    <p:sldId id="697" r:id="rId23"/>
    <p:sldId id="695" r:id="rId24"/>
    <p:sldId id="694" r:id="rId25"/>
    <p:sldId id="693" r:id="rId26"/>
    <p:sldId id="691" r:id="rId27"/>
    <p:sldId id="690" r:id="rId28"/>
    <p:sldId id="689" r:id="rId29"/>
    <p:sldId id="688" r:id="rId30"/>
    <p:sldId id="687" r:id="rId31"/>
    <p:sldId id="726" r:id="rId32"/>
    <p:sldId id="725" r:id="rId33"/>
    <p:sldId id="724" r:id="rId34"/>
    <p:sldId id="289" r:id="rId35"/>
    <p:sldId id="296" r:id="rId36"/>
    <p:sldId id="297" r:id="rId3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7/9/2023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35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C6E18B-3E4A-92E0-BE00-A23669C6142E}"/>
              </a:ext>
            </a:extLst>
          </p:cNvPr>
          <p:cNvSpPr txBox="1"/>
          <p:nvPr/>
        </p:nvSpPr>
        <p:spPr>
          <a:xfrm>
            <a:off x="266700" y="1447800"/>
            <a:ext cx="11658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dirty="0"/>
              <a:t>CREATE DATABASE SISTEMAJAVAUTP01;</a:t>
            </a:r>
          </a:p>
          <a:p>
            <a:pPr algn="just"/>
            <a:r>
              <a:rPr lang="es-PE" dirty="0"/>
              <a:t>USE SISTEMAJAVAUTP01;</a:t>
            </a:r>
          </a:p>
          <a:p>
            <a:pPr algn="just"/>
            <a:r>
              <a:rPr lang="es-PE" dirty="0"/>
              <a:t>CREATE TABLE ALUMNO(COD_ALU CHAR(7) NOT NULL PRIMARY KEY,PAT_ALU VARCHAR(40),MAT_ALU VARCHAR(40),NOM_ALU VARCHAR(40),EDAD_ALU INT,SEXO_ALU VARCHAR(15), DIR_ALU VARCHAR(40),DIST_ALU VARCHAR(40), CORREO_ALU VARCHAR(60));</a:t>
            </a:r>
          </a:p>
          <a:p>
            <a:pPr algn="just"/>
            <a:endParaRPr lang="es-PE" dirty="0"/>
          </a:p>
          <a:p>
            <a:pPr algn="just"/>
            <a:r>
              <a:rPr lang="es-PE" dirty="0"/>
              <a:t>insert into alumno(COD_ALU,PAT_ALU,MAT_ALU,NOM_ALU,EDAD_ALU,SEXO_ALU,DIR_ALU,DIST_ALU,CORREO_ALU)</a:t>
            </a:r>
          </a:p>
          <a:p>
            <a:pPr algn="just"/>
            <a:r>
              <a:rPr lang="es-PE" dirty="0"/>
              <a:t>values('ALU-001','PEREZ','SANTOS','ANA',22,'FEMENINO','AV. LIMA 222','LIMA','ana2020@gmail.com’);</a:t>
            </a:r>
          </a:p>
          <a:p>
            <a:pPr algn="just"/>
            <a:endParaRPr lang="es-PE" dirty="0"/>
          </a:p>
          <a:p>
            <a:pPr algn="just"/>
            <a:r>
              <a:rPr lang="es-PE" dirty="0"/>
              <a:t>insert into alumno(COD_ALU,PAT_ALU,MAT_ALU,NOM_ALU,EDAD_ALU,SEXO_ALU,DIR_ALU,DIST_ALU,CORREO_ALU)</a:t>
            </a:r>
          </a:p>
          <a:p>
            <a:pPr algn="just"/>
            <a:r>
              <a:rPr lang="es-PE" dirty="0"/>
              <a:t>values('ALU-002','SOTELO','CARRASCO','PEDRO',21,'MASCULINO','AV. PERU 1213','SMP','pedro10010@gmail.com’);</a:t>
            </a:r>
          </a:p>
          <a:p>
            <a:pPr algn="just"/>
            <a:endParaRPr lang="es-PE" dirty="0"/>
          </a:p>
          <a:p>
            <a:pPr algn="just"/>
            <a:r>
              <a:rPr lang="es-PE" dirty="0"/>
              <a:t>insert into alumno(COD_ALU,PAT_ALU,MAT_ALU,NOM_ALU,EDAD_ALU,SEXO_ALU,DIR_ALU,DIST_ALU,CORREO_ALU)</a:t>
            </a:r>
          </a:p>
          <a:p>
            <a:pPr algn="just"/>
            <a:r>
              <a:rPr lang="es-PE" dirty="0"/>
              <a:t>values('ALU-003','CHOCANO','CASTRO','JOSE',20,'MASCULINO','AV. LOS HERALDOS 333','COMAS','jose33020@gmail.com’);</a:t>
            </a:r>
          </a:p>
          <a:p>
            <a:pPr algn="just"/>
            <a:endParaRPr lang="es-PE" dirty="0"/>
          </a:p>
          <a:p>
            <a:pPr algn="just"/>
            <a:r>
              <a:rPr lang="es-PE" dirty="0"/>
              <a:t>select * from alumno; </a:t>
            </a:r>
          </a:p>
        </p:txBody>
      </p:sp>
    </p:spTree>
    <p:extLst>
      <p:ext uri="{BB962C8B-B14F-4D97-AF65-F5344CB8AC3E}">
        <p14:creationId xmlns:p14="http://schemas.microsoft.com/office/powerpoint/2010/main" val="404952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8C1AA4-6471-4105-27DC-57715DA8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8686800" cy="5740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0609B71-7BE8-DFC7-CDFE-50762614D0E6}"/>
              </a:ext>
            </a:extLst>
          </p:cNvPr>
          <p:cNvSpPr txBox="1"/>
          <p:nvPr/>
        </p:nvSpPr>
        <p:spPr>
          <a:xfrm>
            <a:off x="1673441" y="575846"/>
            <a:ext cx="1676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Grabar el script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D44D75-26C7-C746-9452-C0286871CA0D}"/>
              </a:ext>
            </a:extLst>
          </p:cNvPr>
          <p:cNvSpPr txBox="1"/>
          <p:nvPr/>
        </p:nvSpPr>
        <p:spPr>
          <a:xfrm>
            <a:off x="4648200" y="1143000"/>
            <a:ext cx="243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Carpeta: ReportesBdd01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A16F7F5-D880-4A26-8D66-E61888E16C5F}"/>
              </a:ext>
            </a:extLst>
          </p:cNvPr>
          <p:cNvSpPr txBox="1"/>
          <p:nvPr/>
        </p:nvSpPr>
        <p:spPr>
          <a:xfrm>
            <a:off x="3648722" y="1828800"/>
            <a:ext cx="374267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Doble clic en la carpeta: BDDReporte01</a:t>
            </a:r>
          </a:p>
        </p:txBody>
      </p:sp>
    </p:spTree>
    <p:extLst>
      <p:ext uri="{BB962C8B-B14F-4D97-AF65-F5344CB8AC3E}">
        <p14:creationId xmlns:p14="http://schemas.microsoft.com/office/powerpoint/2010/main" val="245428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17D2F3-3049-E939-D8D6-8AC1FE91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90721"/>
            <a:ext cx="8763000" cy="5791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E9BF5D1-834A-3745-7CDD-3274B2D887FF}"/>
              </a:ext>
            </a:extLst>
          </p:cNvPr>
          <p:cNvSpPr txBox="1"/>
          <p:nvPr/>
        </p:nvSpPr>
        <p:spPr>
          <a:xfrm>
            <a:off x="1295400" y="5681246"/>
            <a:ext cx="3276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archivo: datareporte01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FBFA51-80E9-D91A-395B-F06AAE5DCAA6}"/>
              </a:ext>
            </a:extLst>
          </p:cNvPr>
          <p:cNvSpPr txBox="1"/>
          <p:nvPr/>
        </p:nvSpPr>
        <p:spPr>
          <a:xfrm>
            <a:off x="7239000" y="6138446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Guardar</a:t>
            </a:r>
          </a:p>
        </p:txBody>
      </p:sp>
    </p:spTree>
    <p:extLst>
      <p:ext uri="{BB962C8B-B14F-4D97-AF65-F5344CB8AC3E}">
        <p14:creationId xmlns:p14="http://schemas.microsoft.com/office/powerpoint/2010/main" val="231688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5ED9145-3190-A45B-9EBC-23A9462BF2B4}"/>
              </a:ext>
            </a:extLst>
          </p:cNvPr>
          <p:cNvSpPr/>
          <p:nvPr/>
        </p:nvSpPr>
        <p:spPr>
          <a:xfrm>
            <a:off x="1584488" y="990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CONECTAR A UN SERVICIO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DF84B3-3713-F52B-663C-8EE2E455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52600"/>
            <a:ext cx="8229600" cy="5014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638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5D7CB4-D403-7296-6488-8585664A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0" y="226478"/>
            <a:ext cx="5581650" cy="1373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37A1F7D-AD30-A3E1-40A8-FF1B60F591CC}"/>
              </a:ext>
            </a:extLst>
          </p:cNvPr>
          <p:cNvSpPr txBox="1"/>
          <p:nvPr/>
        </p:nvSpPr>
        <p:spPr>
          <a:xfrm>
            <a:off x="1556110" y="118646"/>
            <a:ext cx="3276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icono: Report Datasources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D4942-1987-F6CA-24DF-537115ED9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10" y="1295400"/>
            <a:ext cx="5225690" cy="54123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47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B64625-3667-B4A9-EDD7-34B01299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200"/>
            <a:ext cx="6400800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222CF66-BE56-70EF-1DA2-7AEDB992DD4A}"/>
              </a:ext>
            </a:extLst>
          </p:cNvPr>
          <p:cNvSpPr txBox="1"/>
          <p:nvPr/>
        </p:nvSpPr>
        <p:spPr>
          <a:xfrm>
            <a:off x="6477000" y="1948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New</a:t>
            </a:r>
          </a:p>
        </p:txBody>
      </p:sp>
    </p:spTree>
    <p:extLst>
      <p:ext uri="{BB962C8B-B14F-4D97-AF65-F5344CB8AC3E}">
        <p14:creationId xmlns:p14="http://schemas.microsoft.com/office/powerpoint/2010/main" val="332896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CA7F545-0CCE-D723-D162-AF3422CC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498" y="76200"/>
            <a:ext cx="5534302" cy="6661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8E00986-8C20-E73E-4370-5A4C74DA2AC9}"/>
              </a:ext>
            </a:extLst>
          </p:cNvPr>
          <p:cNvSpPr txBox="1"/>
          <p:nvPr/>
        </p:nvSpPr>
        <p:spPr>
          <a:xfrm>
            <a:off x="3185049" y="2099846"/>
            <a:ext cx="329195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</a:t>
            </a:r>
          </a:p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NetBeans Database JDBC connection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9D8654-CA84-F9C6-AE24-22431FDDB67D}"/>
              </a:ext>
            </a:extLst>
          </p:cNvPr>
          <p:cNvSpPr txBox="1"/>
          <p:nvPr/>
        </p:nvSpPr>
        <p:spPr>
          <a:xfrm>
            <a:off x="5486400" y="60198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4054432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BBF37B-BE44-10AF-9767-D023FFA1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15" y="76200"/>
            <a:ext cx="5507885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EEE013-0440-97D1-D3C4-DD291F4B3D85}"/>
              </a:ext>
            </a:extLst>
          </p:cNvPr>
          <p:cNvSpPr txBox="1"/>
          <p:nvPr/>
        </p:nvSpPr>
        <p:spPr>
          <a:xfrm>
            <a:off x="5105400" y="1295400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archivo: ReporteAlumno01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62F2CC-2745-1F28-B7E6-0BC9B655826C}"/>
              </a:ext>
            </a:extLst>
          </p:cNvPr>
          <p:cNvSpPr txBox="1"/>
          <p:nvPr/>
        </p:nvSpPr>
        <p:spPr>
          <a:xfrm>
            <a:off x="6553200" y="20574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flecha abajo</a:t>
            </a:r>
          </a:p>
        </p:txBody>
      </p:sp>
    </p:spTree>
    <p:extLst>
      <p:ext uri="{BB962C8B-B14F-4D97-AF65-F5344CB8AC3E}">
        <p14:creationId xmlns:p14="http://schemas.microsoft.com/office/powerpoint/2010/main" val="29023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1D6BAC-549F-2B44-3FDC-BE727081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90600"/>
            <a:ext cx="8001000" cy="57195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037B3F0-B663-D833-C8BD-17DB25426662}"/>
              </a:ext>
            </a:extLst>
          </p:cNvPr>
          <p:cNvSpPr txBox="1"/>
          <p:nvPr/>
        </p:nvSpPr>
        <p:spPr>
          <a:xfrm>
            <a:off x="4876800" y="2938046"/>
            <a:ext cx="3886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la conexión a la base de datos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E1CDBB-E1B0-68E5-880D-585FF20F8F69}"/>
              </a:ext>
            </a:extLst>
          </p:cNvPr>
          <p:cNvSpPr txBox="1"/>
          <p:nvPr/>
        </p:nvSpPr>
        <p:spPr>
          <a:xfrm>
            <a:off x="3581400" y="60198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Test</a:t>
            </a:r>
          </a:p>
        </p:txBody>
      </p:sp>
    </p:spTree>
    <p:extLst>
      <p:ext uri="{BB962C8B-B14F-4D97-AF65-F5344CB8AC3E}">
        <p14:creationId xmlns:p14="http://schemas.microsoft.com/office/powerpoint/2010/main" val="187155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A1A771-1B39-9D61-6E44-B91492F6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4" y="76200"/>
            <a:ext cx="2943922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7954576-9B9A-2232-BC65-FBFE968E8C2F}"/>
              </a:ext>
            </a:extLst>
          </p:cNvPr>
          <p:cNvSpPr txBox="1"/>
          <p:nvPr/>
        </p:nvSpPr>
        <p:spPr>
          <a:xfrm>
            <a:off x="270424" y="9906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F916CE-5029-B51D-2FCA-1DDB06BD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824" y="76200"/>
            <a:ext cx="5444576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A06A25E-75CD-5D03-BC2E-16AD91C975CC}"/>
              </a:ext>
            </a:extLst>
          </p:cNvPr>
          <p:cNvSpPr txBox="1"/>
          <p:nvPr/>
        </p:nvSpPr>
        <p:spPr>
          <a:xfrm>
            <a:off x="5909224" y="59098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Save</a:t>
            </a:r>
          </a:p>
        </p:txBody>
      </p:sp>
    </p:spTree>
    <p:extLst>
      <p:ext uri="{BB962C8B-B14F-4D97-AF65-F5344CB8AC3E}">
        <p14:creationId xmlns:p14="http://schemas.microsoft.com/office/powerpoint/2010/main" val="100955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149F14-6F04-5728-74C2-2FE6F550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5121"/>
            <a:ext cx="6324600" cy="65504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FE3841F-DAC7-7B1C-A815-0443F81BFB3E}"/>
              </a:ext>
            </a:extLst>
          </p:cNvPr>
          <p:cNvSpPr txBox="1"/>
          <p:nvPr/>
        </p:nvSpPr>
        <p:spPr>
          <a:xfrm>
            <a:off x="2133600" y="1524000"/>
            <a:ext cx="2286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conexión: ReporteAlumno01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6644E6-1F6B-E88B-28FD-20F54AF47AE8}"/>
              </a:ext>
            </a:extLst>
          </p:cNvPr>
          <p:cNvSpPr txBox="1"/>
          <p:nvPr/>
        </p:nvSpPr>
        <p:spPr>
          <a:xfrm>
            <a:off x="6096000" y="59436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</a:p>
        </p:txBody>
      </p:sp>
    </p:spTree>
    <p:extLst>
      <p:ext uri="{BB962C8B-B14F-4D97-AF65-F5344CB8AC3E}">
        <p14:creationId xmlns:p14="http://schemas.microsoft.com/office/powerpoint/2010/main" val="113098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04163EB-9828-E211-C53F-13495F92AEB5}"/>
              </a:ext>
            </a:extLst>
          </p:cNvPr>
          <p:cNvSpPr/>
          <p:nvPr/>
        </p:nvSpPr>
        <p:spPr>
          <a:xfrm>
            <a:off x="1752600" y="9522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NUEVO PROYECTO DE REPORTE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CC18D9-59D0-F22F-0F23-38F217015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45" y="1697023"/>
            <a:ext cx="7714534" cy="5084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352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FC7560-CB80-E709-4DA4-AB860617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10971854" cy="4775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3A63E3C-91F8-FA8E-E06B-4D6B81C93D49}"/>
              </a:ext>
            </a:extLst>
          </p:cNvPr>
          <p:cNvSpPr txBox="1"/>
          <p:nvPr/>
        </p:nvSpPr>
        <p:spPr>
          <a:xfrm>
            <a:off x="4190527" y="1905000"/>
            <a:ext cx="1676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en: Pkgreporte01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4A9E3B-8B16-6E93-EEE1-8BCB87DE5674}"/>
              </a:ext>
            </a:extLst>
          </p:cNvPr>
          <p:cNvSpPr txBox="1"/>
          <p:nvPr/>
        </p:nvSpPr>
        <p:spPr>
          <a:xfrm>
            <a:off x="6781327" y="2819400"/>
            <a:ext cx="213407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7D82C6-0C90-A6C7-62B5-3E732A0A45AF}"/>
              </a:ext>
            </a:extLst>
          </p:cNvPr>
          <p:cNvSpPr txBox="1"/>
          <p:nvPr/>
        </p:nvSpPr>
        <p:spPr>
          <a:xfrm>
            <a:off x="8991127" y="5334000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Other</a:t>
            </a:r>
          </a:p>
        </p:txBody>
      </p:sp>
    </p:spTree>
    <p:extLst>
      <p:ext uri="{BB962C8B-B14F-4D97-AF65-F5344CB8AC3E}">
        <p14:creationId xmlns:p14="http://schemas.microsoft.com/office/powerpoint/2010/main" val="392833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8AE130-6D1C-0C08-F99C-5E10FCACD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8305800" cy="5721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15A955F-8574-3F42-797D-0FDB56AE2685}"/>
              </a:ext>
            </a:extLst>
          </p:cNvPr>
          <p:cNvSpPr txBox="1"/>
          <p:nvPr/>
        </p:nvSpPr>
        <p:spPr>
          <a:xfrm>
            <a:off x="2667000" y="3014246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Report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00BAE2-6811-66D6-A024-E682109FBE0E}"/>
              </a:ext>
            </a:extLst>
          </p:cNvPr>
          <p:cNvSpPr txBox="1"/>
          <p:nvPr/>
        </p:nvSpPr>
        <p:spPr>
          <a:xfrm>
            <a:off x="6858000" y="3352800"/>
            <a:ext cx="2895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Report Wizard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4C9CC5-5C0C-D7D5-AFBF-1E0DE1C54EFE}"/>
              </a:ext>
            </a:extLst>
          </p:cNvPr>
          <p:cNvSpPr txBox="1"/>
          <p:nvPr/>
        </p:nvSpPr>
        <p:spPr>
          <a:xfrm>
            <a:off x="5181600" y="5943600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400471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9DA470-5239-376D-9F2D-22751D17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727241" cy="632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3BF88D0-8DD3-454A-0A4A-526ED2F0F766}"/>
              </a:ext>
            </a:extLst>
          </p:cNvPr>
          <p:cNvSpPr txBox="1"/>
          <p:nvPr/>
        </p:nvSpPr>
        <p:spPr>
          <a:xfrm>
            <a:off x="2819400" y="2938046"/>
            <a:ext cx="157998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en: Blank A4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11AC77-167A-92FB-6712-EBC1D8437C84}"/>
              </a:ext>
            </a:extLst>
          </p:cNvPr>
          <p:cNvSpPr txBox="1"/>
          <p:nvPr/>
        </p:nvSpPr>
        <p:spPr>
          <a:xfrm>
            <a:off x="3962400" y="5833646"/>
            <a:ext cx="201079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4035078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49BD08-5B70-2CDE-E42A-3093E6D4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83504"/>
            <a:ext cx="8001000" cy="5798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435EF6D-FB68-F067-6144-573F6DD88C3C}"/>
              </a:ext>
            </a:extLst>
          </p:cNvPr>
          <p:cNvSpPr txBox="1"/>
          <p:nvPr/>
        </p:nvSpPr>
        <p:spPr>
          <a:xfrm>
            <a:off x="6324600" y="1600200"/>
            <a:ext cx="2286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archivo: reportealumno01.jrxml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420FEDA-5489-7398-A4C5-4F94EE5FBC31}"/>
              </a:ext>
            </a:extLst>
          </p:cNvPr>
          <p:cNvSpPr txBox="1"/>
          <p:nvPr/>
        </p:nvSpPr>
        <p:spPr>
          <a:xfrm>
            <a:off x="5257800" y="60622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2359726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62F581-399E-F6BC-956D-D53E711E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90600"/>
            <a:ext cx="7924800" cy="5743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E5D789-6CC5-D744-F013-7543A953CDA8}"/>
              </a:ext>
            </a:extLst>
          </p:cNvPr>
          <p:cNvSpPr txBox="1"/>
          <p:nvPr/>
        </p:nvSpPr>
        <p:spPr>
          <a:xfrm>
            <a:off x="5105400" y="990600"/>
            <a:ext cx="2971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muestra la siguiente pantalla</a:t>
            </a:r>
          </a:p>
        </p:txBody>
      </p:sp>
    </p:spTree>
    <p:extLst>
      <p:ext uri="{BB962C8B-B14F-4D97-AF65-F5344CB8AC3E}">
        <p14:creationId xmlns:p14="http://schemas.microsoft.com/office/powerpoint/2010/main" val="105342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BA49BE-4063-C458-86BE-922A2573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90600"/>
            <a:ext cx="7924800" cy="5743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B9FBCA-35EA-EF5C-CB38-005EFF9946E8}"/>
              </a:ext>
            </a:extLst>
          </p:cNvPr>
          <p:cNvSpPr txBox="1"/>
          <p:nvPr/>
        </p:nvSpPr>
        <p:spPr>
          <a:xfrm>
            <a:off x="4572000" y="2996625"/>
            <a:ext cx="2133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Digitar:</a:t>
            </a:r>
          </a:p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alumno;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E53E6A-F49B-B019-BE4C-34B39284E4AB}"/>
              </a:ext>
            </a:extLst>
          </p:cNvPr>
          <p:cNvSpPr txBox="1"/>
          <p:nvPr/>
        </p:nvSpPr>
        <p:spPr>
          <a:xfrm>
            <a:off x="5638800" y="59860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2178217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376DF1-3850-CF03-CDB5-AC64F1CB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7848600" cy="5687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3E7A5E4-EBE5-78F5-2046-3AFB1FD50B75}"/>
              </a:ext>
            </a:extLst>
          </p:cNvPr>
          <p:cNvSpPr txBox="1"/>
          <p:nvPr/>
        </p:nvSpPr>
        <p:spPr>
          <a:xfrm>
            <a:off x="3352800" y="3530025"/>
            <a:ext cx="2286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muestran los campos de la tabla alumno</a:t>
            </a:r>
          </a:p>
        </p:txBody>
      </p:sp>
    </p:spTree>
    <p:extLst>
      <p:ext uri="{BB962C8B-B14F-4D97-AF65-F5344CB8AC3E}">
        <p14:creationId xmlns:p14="http://schemas.microsoft.com/office/powerpoint/2010/main" val="2498073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9C205C-549F-E8E2-2C2C-36A4CA9B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68414"/>
            <a:ext cx="8077200" cy="5813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518DFA-03E1-EDC0-8605-E165C922178B}"/>
              </a:ext>
            </a:extLst>
          </p:cNvPr>
          <p:cNvSpPr txBox="1"/>
          <p:nvPr/>
        </p:nvSpPr>
        <p:spPr>
          <a:xfrm>
            <a:off x="5410200" y="3810000"/>
            <a:ext cx="2286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botón, Agregar todos los campos</a:t>
            </a:r>
          </a:p>
        </p:txBody>
      </p:sp>
    </p:spTree>
    <p:extLst>
      <p:ext uri="{BB962C8B-B14F-4D97-AF65-F5344CB8AC3E}">
        <p14:creationId xmlns:p14="http://schemas.microsoft.com/office/powerpoint/2010/main" val="3339390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1138570" y="1701763"/>
            <a:ext cx="3827145" cy="6604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configura un servicio de conexión a una base de datos, para crear un proyecto de reportes.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586613" y="1765448"/>
            <a:ext cx="6376787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5"/>
              </a:spcBef>
            </a:pPr>
            <a:r>
              <a:rPr lang="es-ES" sz="1400" dirty="0">
                <a:latin typeface="Arial"/>
                <a:cs typeface="Arial"/>
              </a:rPr>
              <a:t>Utiliza un servicio de conexión a una base de datos, para crear un proyecto de reportes.</a:t>
            </a:r>
            <a:endParaRPr lang="es-ES"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9FB4F9-6ACB-6B7B-783F-C073A8D21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990600"/>
            <a:ext cx="7924800" cy="5743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C9FDB44-29E7-7754-F628-F7288FD09DC2}"/>
              </a:ext>
            </a:extLst>
          </p:cNvPr>
          <p:cNvSpPr txBox="1"/>
          <p:nvPr/>
        </p:nvSpPr>
        <p:spPr>
          <a:xfrm>
            <a:off x="5404281" y="5986046"/>
            <a:ext cx="198711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1826053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6BC8B5-9EF8-D428-0B69-0602634C2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90600"/>
            <a:ext cx="7867542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01E9A5-D8C6-F7B6-017C-7757A4389912}"/>
              </a:ext>
            </a:extLst>
          </p:cNvPr>
          <p:cNvSpPr txBox="1"/>
          <p:nvPr/>
        </p:nvSpPr>
        <p:spPr>
          <a:xfrm>
            <a:off x="7614081" y="2633246"/>
            <a:ext cx="213951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flecha abajo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7D39333-35C0-5D1A-468E-9D1564E9A364}"/>
              </a:ext>
            </a:extLst>
          </p:cNvPr>
          <p:cNvSpPr txBox="1"/>
          <p:nvPr/>
        </p:nvSpPr>
        <p:spPr>
          <a:xfrm>
            <a:off x="2057400" y="3200400"/>
            <a:ext cx="213951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el campo: COD_ALU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E43C60-C452-3C97-66D8-19B51B142132}"/>
              </a:ext>
            </a:extLst>
          </p:cNvPr>
          <p:cNvSpPr txBox="1"/>
          <p:nvPr/>
        </p:nvSpPr>
        <p:spPr>
          <a:xfrm>
            <a:off x="5334000" y="6019800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29296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DDA71E-A2DA-17CB-0C79-1FB5044B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90600"/>
            <a:ext cx="7886061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3795184-DBF0-4782-888D-CBDE7A3B20A2}"/>
              </a:ext>
            </a:extLst>
          </p:cNvPr>
          <p:cNvSpPr txBox="1"/>
          <p:nvPr/>
        </p:nvSpPr>
        <p:spPr>
          <a:xfrm>
            <a:off x="6096000" y="59436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424797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E72912-7D46-CF55-A3A1-FF90F96A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81" y="1010574"/>
            <a:ext cx="9473719" cy="5695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56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381000" y="1505902"/>
            <a:ext cx="11506200" cy="344709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¿Para qué sirve los servicios de conexión?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 es el proceso para crear los servicios de conexión y crear un proyecto de reporte?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4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362200" y="2019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PACKAGE PKGREPORTE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6E531C1-6067-135D-4283-3A9D19B5DF98}"/>
              </a:ext>
            </a:extLst>
          </p:cNvPr>
          <p:cNvSpPr/>
          <p:nvPr/>
        </p:nvSpPr>
        <p:spPr>
          <a:xfrm>
            <a:off x="2362200" y="41910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NUEVO PROYECTO DE REPORTE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337C663-D064-C1C3-3AAC-7A02223BE92A}"/>
              </a:ext>
            </a:extLst>
          </p:cNvPr>
          <p:cNvSpPr/>
          <p:nvPr/>
        </p:nvSpPr>
        <p:spPr>
          <a:xfrm>
            <a:off x="2362200" y="27434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BASE DE DATOS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D2D4FBB-7647-C088-2FBB-B3B7AC8BD246}"/>
              </a:ext>
            </a:extLst>
          </p:cNvPr>
          <p:cNvSpPr/>
          <p:nvPr/>
        </p:nvSpPr>
        <p:spPr>
          <a:xfrm>
            <a:off x="2362200" y="34672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CONECTAR A UN SERVICIO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565031E-51C0-2641-5124-E0E000755BCC}"/>
              </a:ext>
            </a:extLst>
          </p:cNvPr>
          <p:cNvSpPr/>
          <p:nvPr/>
        </p:nvSpPr>
        <p:spPr>
          <a:xfrm>
            <a:off x="1568776" y="990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CREAR UN PACKAGE PKGREPORTE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Consultoría en Marketing Analítico. ¡Mide el retorno de tu Marketing!">
            <a:extLst>
              <a:ext uri="{FF2B5EF4-FFF2-40B4-BE49-F238E27FC236}">
                <a16:creationId xmlns:a16="http://schemas.microsoft.com/office/drawing/2014/main" id="{1AB112FB-E8D0-7DDA-1DC1-1C6B0F576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88" y="1727200"/>
            <a:ext cx="7467600" cy="497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60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9882B3-A3BC-D7DD-EB61-C81723935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7117773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855C770-28C6-4AB0-3BE6-0803A1EB8ECA}"/>
              </a:ext>
            </a:extLst>
          </p:cNvPr>
          <p:cNvSpPr txBox="1"/>
          <p:nvPr/>
        </p:nvSpPr>
        <p:spPr>
          <a:xfrm>
            <a:off x="1295400" y="1143000"/>
            <a:ext cx="1676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en: reportebdd01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5274FA-B44F-F175-3BDA-A0C33824F03F}"/>
              </a:ext>
            </a:extLst>
          </p:cNvPr>
          <p:cNvSpPr txBox="1"/>
          <p:nvPr/>
        </p:nvSpPr>
        <p:spPr>
          <a:xfrm>
            <a:off x="3048000" y="762000"/>
            <a:ext cx="210502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A72564-A60D-0CC1-7130-3EC5F261BA02}"/>
              </a:ext>
            </a:extLst>
          </p:cNvPr>
          <p:cNvSpPr txBox="1"/>
          <p:nvPr/>
        </p:nvSpPr>
        <p:spPr>
          <a:xfrm>
            <a:off x="5181600" y="1100554"/>
            <a:ext cx="164782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Package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7A9387A-955F-6014-5FBC-5570C3F5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2038350"/>
            <a:ext cx="6886575" cy="4743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07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4EF94C-BA3D-34B8-0E14-EBFD5386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2" y="76200"/>
            <a:ext cx="6886575" cy="4743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D9C2B2-28D5-842C-89EF-D182DB48920E}"/>
              </a:ext>
            </a:extLst>
          </p:cNvPr>
          <p:cNvSpPr txBox="1"/>
          <p:nvPr/>
        </p:nvSpPr>
        <p:spPr>
          <a:xfrm>
            <a:off x="5124397" y="728246"/>
            <a:ext cx="3276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paquete: Pkgreporte01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5A2DB8-36D0-E04D-D244-6988304FC269}"/>
              </a:ext>
            </a:extLst>
          </p:cNvPr>
          <p:cNvSpPr txBox="1"/>
          <p:nvPr/>
        </p:nvSpPr>
        <p:spPr>
          <a:xfrm>
            <a:off x="3295597" y="41148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FDBAAEA-FD21-BB0B-099E-55B63876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797" y="3886200"/>
            <a:ext cx="4857803" cy="2839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56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2C76B78-F55E-3289-DBEC-26EAF3209D27}"/>
              </a:ext>
            </a:extLst>
          </p:cNvPr>
          <p:cNvSpPr/>
          <p:nvPr/>
        </p:nvSpPr>
        <p:spPr>
          <a:xfrm>
            <a:off x="1828800" y="990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BASE DE DATOS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D00B12-0152-CAEB-888E-23E1AAB0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38" y="1752600"/>
            <a:ext cx="8808348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06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777437-77CE-6C60-DDE0-A71C1798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11887200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6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4051</TotalTime>
  <Words>782</Words>
  <Application>Microsoft Office PowerPoint</Application>
  <PresentationFormat>Panorámica</PresentationFormat>
  <Paragraphs>102</Paragraphs>
  <Slides>36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671</cp:revision>
  <dcterms:created xsi:type="dcterms:W3CDTF">2020-08-20T00:31:08Z</dcterms:created>
  <dcterms:modified xsi:type="dcterms:W3CDTF">2023-07-09T21:57:32Z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